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8ADFA-B726-41AF-B2DE-E9A23335D41B}" v="9" dt="2024-01-08T18:24:28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95FAB-6D44-494D-A897-F3472E473F14}" type="datetimeFigureOut">
              <a:t>08.01.2024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40690-1813-4399-9A1E-0E365A31892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5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04870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Twórcy rekwizytów filmowych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048363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Rekwizyty filmowe to przedmioty, które są używane przez aktorów podczas produkcji filmowej. Mogą to być przedmioty codziennego użytku lub wyjątkowe, niestandardowe elementy. Twórcy rekwizytów filmowych odgrywają kluczową rolę w tworzeniu autentycznych i odpowiednich dla kontekstu elementów, które wspierają narrację filmową.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344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Rola twórców rekwizytów w produkcji filmowej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67583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821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Kreatywna Wizja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62575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Twórcy rekwizytów filmowych muszą mieć wyjątkową zdolność do projektowania i tworzenia przedmiotów, które idealnie pasują do wizji reżysera.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67583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82277"/>
            <a:ext cx="2682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Kunszt Rękodzielniczy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362694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Doskonałe umiejętności rzemieślnicze są kluczowe w tworzeniu rekwizytów filmowych, które wyglądają realistycznie i autentycznie na ekranie.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67583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82277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Autentyczność i Dokładność Historyczna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709880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Twórcy rekwizytów muszą dokładnie zbadać epokę, w której dzieje się film, by stworzyć rekwizyty, które odzwierciedlają tamten czas.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1148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Przykłady znanych twórców rekwizytów filmowych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4181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6945" y="345983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49448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Jim E. Hulme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974902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Twórca rekwizytów z ogromnym doświadczeniem, pracujący nad produkcjami z różnych epok i gatunków filmowych.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4181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96320" y="345983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49448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Ellen Freund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3974902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Odznacza się zdolnością do tworzenia autentycznych i szczegółowych rekwizytów, które idealnie oddają ducha danej epoki.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4181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92364" y="3459837"/>
            <a:ext cx="160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494484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Christopher P. Svec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3974902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Znany ze zdolności do błyskotliwego dostosowywania rekwizytów do różnych kultur i środowisk, tworząc elementy szczegółowo związane z danym kontekstem.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16706"/>
            <a:ext cx="9593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Proces tworzenia rekwizytów filmowych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Badanie i Pomysł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03586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Początkowy etap obejmuje badanie kultury, epoki i stylu, a następnie generowanie koncepcji rekwizytów.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66505"/>
            <a:ext cx="2903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Projektowanie i Budowa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035862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Tworzenie planów i budowa rekwizytów, wykorzystując różnorodne materiały, od drewna po metal i tworzywa sztuczne.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66505"/>
            <a:ext cx="2987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Dopasowanie do Narracji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03586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Rekwizyty muszą współgrać z historią, klimatem i estetyką filmu, dlatego staranna selekcja jest niezbędna.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7</cp:revision>
  <dcterms:created xsi:type="dcterms:W3CDTF">2024-01-08T18:19:59Z</dcterms:created>
  <dcterms:modified xsi:type="dcterms:W3CDTF">2024-01-08T18:25:46Z</dcterms:modified>
</cp:coreProperties>
</file>